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1" r:id="rId3"/>
    <p:sldId id="272" r:id="rId4"/>
    <p:sldId id="258" r:id="rId5"/>
    <p:sldId id="259" r:id="rId6"/>
    <p:sldId id="260" r:id="rId7"/>
    <p:sldId id="261" r:id="rId8"/>
    <p:sldId id="267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8"/>
          </a:xfrm>
        </p:spPr>
        <p:txBody>
          <a:bodyPr>
            <a:noAutofit/>
          </a:bodyPr>
          <a:lstStyle/>
          <a:p>
            <a:pPr algn="ctr"/>
            <a:r>
              <a:rPr lang="ru-RU" sz="9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Monotype Corsiva" panose="03010101010201010101" pitchFamily="66" charset="0"/>
                <a:cs typeface="Vijaya" pitchFamily="34" charset="0"/>
              </a:rPr>
              <a:t>Морозные узоры</a:t>
            </a:r>
            <a:endParaRPr lang="ru-RU" sz="9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Monotype Corsiva" panose="03010101010201010101" pitchFamily="66" charset="0"/>
              <a:cs typeface="Vijay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зор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зор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зор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морозные узоры\0_560e2_cb02ae3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528"/>
            <a:ext cx="9144000" cy="74295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морозные узоры\comment_90458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989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морозные узоры\149160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морозные узоры\94d5acc78fd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68633"/>
          </a:xfrm>
          <a:prstGeom prst="rect">
            <a:avLst/>
          </a:prstGeom>
          <a:noFill/>
        </p:spPr>
      </p:pic>
      <p:pic>
        <p:nvPicPr>
          <p:cNvPr id="2" name="Klassika_dlya_detej-Dozhd_Vremena_goda_-_Zima_A.Vivald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18864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8821" y="764704"/>
            <a:ext cx="61206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Загадочная снежная пора.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Красавица ты зимушка-зима!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Окутываешь нас ты одеялом,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Заботишься, чтоб жарко нам не стало.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Ты </a:t>
            </a: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даришь нам узоры на окне,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Мерцание деревьев в </a:t>
            </a: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серебре!</a:t>
            </a: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" name="Klassika_dlya_detej-Dozhd_Vremena_goda_-_Zima_A.Vivald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100392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1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8"/>
          </a:xfrm>
        </p:spPr>
        <p:txBody>
          <a:bodyPr>
            <a:noAutofit/>
          </a:bodyPr>
          <a:lstStyle/>
          <a:p>
            <a:pPr algn="ctr"/>
            <a:r>
              <a:rPr lang="ru-RU" sz="9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Monotype Corsiva" panose="03010101010201010101" pitchFamily="66" charset="0"/>
                <a:cs typeface="Vijaya" pitchFamily="34" charset="0"/>
              </a:rPr>
              <a:t>Морозные узоры</a:t>
            </a:r>
            <a:endParaRPr lang="ru-RU" sz="9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Monotype Corsiva" panose="03010101010201010101" pitchFamily="66" charset="0"/>
              <a:cs typeface="Vijay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и зима Деревня зимой на сайте DomKartinok·Ru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500702"/>
          </a:xfrm>
          <a:prstGeom prst="rect">
            <a:avLst/>
          </a:prstGeom>
        </p:spPr>
      </p:pic>
      <p:pic>
        <p:nvPicPr>
          <p:cNvPr id="7170" name="Picture 2" descr="E:\морозные узоры\14d81d0c62f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95750" cy="2286000"/>
          </a:xfrm>
          <a:prstGeom prst="rect">
            <a:avLst/>
          </a:prstGeom>
          <a:noFill/>
        </p:spPr>
      </p:pic>
      <p:pic>
        <p:nvPicPr>
          <p:cNvPr id="7171" name="Picture 3" descr="E:\морозные узоры\14d81d0c62f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-285776"/>
            <a:ext cx="4095750" cy="2286000"/>
          </a:xfrm>
          <a:prstGeom prst="rect">
            <a:avLst/>
          </a:prstGeom>
          <a:noFill/>
        </p:spPr>
      </p:pic>
      <p:pic>
        <p:nvPicPr>
          <p:cNvPr id="7172" name="Picture 4" descr="E:\морозные узоры\14d81d0c62f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57430"/>
            <a:ext cx="4095750" cy="2928958"/>
          </a:xfrm>
          <a:prstGeom prst="rect">
            <a:avLst/>
          </a:prstGeom>
          <a:noFill/>
        </p:spPr>
      </p:pic>
      <p:pic>
        <p:nvPicPr>
          <p:cNvPr id="7173" name="Picture 5" descr="E:\морозные узоры\14d81d0c62f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571744"/>
            <a:ext cx="4929190" cy="292894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669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з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6203" cy="67187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4746" y="6349444"/>
            <a:ext cx="243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.</a:t>
            </a:r>
            <a:endParaRPr lang="ru-RU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</TotalTime>
  <Words>38</Words>
  <Application>Microsoft Office PowerPoint</Application>
  <PresentationFormat>Экран (4:3)</PresentationFormat>
  <Paragraphs>9</Paragraphs>
  <Slides>16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Морозные узоры</vt:lpstr>
      <vt:lpstr>Презентация PowerPoint</vt:lpstr>
      <vt:lpstr>Морозные узоры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Морозные      узоры</dc:title>
  <dc:creator>Елена Михайловна</dc:creator>
  <cp:lastModifiedBy>ALEXANDER</cp:lastModifiedBy>
  <cp:revision>45</cp:revision>
  <dcterms:created xsi:type="dcterms:W3CDTF">2014-02-11T11:31:31Z</dcterms:created>
  <dcterms:modified xsi:type="dcterms:W3CDTF">2014-12-11T12:46:01Z</dcterms:modified>
</cp:coreProperties>
</file>