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206EEC"/>
    <a:srgbClr val="FC7B10"/>
    <a:srgbClr val="C527E5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2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5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7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7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5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1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2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5CBF-5E1D-4363-8C9C-C0B2E78338B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6697-AB3F-40CF-9BC6-8C94CDE91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2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</a:rPr>
              <a:t>МКДОУ № 6 «РОМАШКА»</a:t>
            </a:r>
            <a:endParaRPr lang="ru-RU" sz="6600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9898" y="2909717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Занятие на тему: </a:t>
            </a:r>
          </a:p>
          <a:p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«ИГРАЕМ И СЧИТАЕМ»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0495" y="4797152"/>
            <a:ext cx="51570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Воспитатель:</a:t>
            </a:r>
          </a:p>
          <a:p>
            <a:pPr algn="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Чернышова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О.Н.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268760"/>
            <a:ext cx="694655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4087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96744" cy="38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44644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хх\Desktop\для мамы люды\251ff82b0aab23df273cd02e422530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2" y="764704"/>
            <a:ext cx="2724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хх\Desktop\для мамы люды\251ff82b0aab23df273cd02e422530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724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хх\Desktop\для мамы люды\skazka_pro_muho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146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хх\Desktop\для мамы люды\skazka_pro_muho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32656"/>
            <a:ext cx="2146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хх\Desktop\для мамы люды\skazka_pro_muho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24" y="188640"/>
            <a:ext cx="2146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хх\Desktop\для мамы люды\full_55645efe64653400167f0e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ххх\Desktop\для мамы люды\full_55645efe64653400167f0e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ххх\Desktop\для мамы люды\full_55645efe64653400167f0e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0" y="24308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ххх\Desktop\для мамы люды\full_55645efe64653400167f0e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06" y="332656"/>
            <a:ext cx="237626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хх\Desktop\для мамы люды\animashk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76672"/>
            <a:ext cx="1552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ххх\Desktop\для мамы люды\animashk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552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ххх\Desktop\для мамы люды\animashk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4" y="4293096"/>
            <a:ext cx="1552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ххх\Desktop\для мамы люды\animashk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6631"/>
            <a:ext cx="1552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ххх\Desktop\для мамы люды\animashk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983"/>
            <a:ext cx="1552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3"/>
            <a:ext cx="2361470" cy="3405967"/>
          </a:xfrm>
          <a:prstGeom prst="rect">
            <a:avLst/>
          </a:prstGeom>
        </p:spPr>
      </p:pic>
      <p:pic>
        <p:nvPicPr>
          <p:cNvPr id="6146" name="Picture 2" descr="C:\Users\ххх\Desktop\для мамы люды\question-mark-460864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9" y="2606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ххх\Desktop\для мамы люды\question-mark-460864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26" y="263691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ххх\Desktop\для мамы люды\question-mark-460864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236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ххх\Desktop\для мамы люды\0_6d513_d4a35930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179512"/>
            <a:ext cx="3779912" cy="3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ххх\Desktop\для мамы люды\3469857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309870"/>
            <a:ext cx="2827189" cy="37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ххх\Desktop\для мамы люды\0_9f3a0_6235875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03" y="4123518"/>
            <a:ext cx="2059162" cy="21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ххх\Desktop\для мамы люды\0_818bd_5f4ea7b3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13079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ххх\Desktop\для мамы люды\0_8c9d0_b42e27a7_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80" y="905853"/>
            <a:ext cx="1597531" cy="32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ххх\Desktop\для мамы люды\5204511-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12529"/>
            <a:ext cx="2483768" cy="3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" y="3696777"/>
            <a:ext cx="5616624" cy="2992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340768"/>
            <a:ext cx="453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1 2 3 4 5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9556648">
            <a:off x="-33374" y="1384784"/>
            <a:ext cx="55310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ИГРЛЯНДИЯ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35439"/>
            <a:ext cx="218795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умняшка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59732" y="332656"/>
            <a:ext cx="2232248" cy="2232248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76923" y="332656"/>
            <a:ext cx="2663429" cy="2085883"/>
          </a:xfrm>
          <a:prstGeom prst="triangle">
            <a:avLst/>
          </a:prstGeom>
          <a:solidFill>
            <a:srgbClr val="C527E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971" y="3214775"/>
            <a:ext cx="1799333" cy="1798401"/>
          </a:xfrm>
          <a:prstGeom prst="rect">
            <a:avLst/>
          </a:prstGeom>
          <a:solidFill>
            <a:srgbClr val="FC7B1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573016"/>
            <a:ext cx="2448272" cy="1368152"/>
          </a:xfrm>
          <a:prstGeom prst="rect">
            <a:avLst/>
          </a:prstGeom>
          <a:solidFill>
            <a:srgbClr val="206E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366181"/>
            <a:ext cx="70207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2802983" cy="306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7890" y="2103826"/>
            <a:ext cx="827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0066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9600" b="1" cap="none" spc="150" dirty="0">
              <a:ln w="11430"/>
              <a:solidFill>
                <a:srgbClr val="0066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12" y="28049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9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01100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5693" y="167119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5565" y="202009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-90704"/>
            <a:ext cx="2802983" cy="306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419" y="2000795"/>
            <a:ext cx="827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0066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9600" b="1" cap="none" spc="150" dirty="0">
              <a:ln w="11430"/>
              <a:solidFill>
                <a:srgbClr val="0066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2902" y="198182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9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7215" y="20057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9919" y="197095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8154" y="195159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9" y="-94036"/>
            <a:ext cx="23068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700808"/>
            <a:ext cx="691276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МКДОУ № 6 «РОМАШКА»</vt:lpstr>
      <vt:lpstr>Презентация PowerPoint</vt:lpstr>
      <vt:lpstr>умняшка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№ 6 «РОМАШКА»</dc:title>
  <dc:creator>ххх</dc:creator>
  <cp:lastModifiedBy>ххх</cp:lastModifiedBy>
  <cp:revision>22</cp:revision>
  <dcterms:created xsi:type="dcterms:W3CDTF">2016-12-01T12:50:02Z</dcterms:created>
  <dcterms:modified xsi:type="dcterms:W3CDTF">2016-12-01T17:41:05Z</dcterms:modified>
</cp:coreProperties>
</file>