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8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04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1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188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2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30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3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1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8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8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2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4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C84F37-051E-487C-9B7C-77E34E51C12B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E957B89-7ADF-4815-95AD-724A4EE41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20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94" y="90154"/>
            <a:ext cx="10560676" cy="363184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ЗАНИМАТЕЛЬНАЯ </a:t>
            </a:r>
            <a:r>
              <a:rPr lang="ru-RU" sz="6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6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ДЕТЯМ</a:t>
            </a:r>
            <a:endParaRPr lang="ru-RU" sz="60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4287" y="4713668"/>
            <a:ext cx="5241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ЧЕРНЫШОВА ОЛЬГА НИКОЛАЕВНА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7132" y="3271234"/>
            <a:ext cx="4208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88" y="154546"/>
            <a:ext cx="1191295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геометрические фигуры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прямоугольником, кругом, треугольником, квадратом.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объясняем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каким может быть прямоугольник , квадрат, ромб , что такое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сторона, угол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почему треугольник называется треугольником;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что есть и другие геометрические фигуры, отличающиеся количеством углов.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Пусть дети составляют геометрические фигуры из палочек. Вы можете задавать им необходимые размеры, исходя из количества палочек.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Предложите, например, сложить прямоугольник со сторонами в три палочки и четыре палочки; треугольник со сторонами две и три палочки. Составляйте также фигуры разного размера и фигуры с разным количеством палочек. Попросите детей сравнить фигуры. Другим вариантом будут комбинированные фигуры, у которых некоторые стороны будут общими.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52" y="103031"/>
            <a:ext cx="119644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Например, из пяти палочек нужно одновременно составить квадрат и два одинаковых треугольника; или из десяти палочек сделать два квадрата: большой и маленький (маленький квадрат составляется из двух палочек внутри большого). Комбинируя счетные палочки, ребенок лучше начинает разбираться в математических понятиях ("число", "больше", "меньше", "столько же", "фигура", "треугольник" и т. д.).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помощью палочек полезно также составлять буквы и цифры. При этом происходит сопоставление понятия и символа. Пусть малыш к составленной из палочек цифре подберет то число палочек, которое составляет эта цифра.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24" y="90152"/>
            <a:ext cx="1183568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надо помнить</a:t>
            </a:r>
          </a:p>
          <a:p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настоящее время среди теоретиков и практиков дошкольного образования более принятыми являются 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взгляды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то, что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*математику нужно всячески «увеселять», чтобы ребенок «не устал от математики»,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*что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каждые 5–10 мин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от математики надо «отдыхать», т.к. дети испытывают большое умственное напряжение,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не следует заставлять детей сидеть на занятии смирно, статичная поза утомляет ребенка.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31" y="115910"/>
            <a:ext cx="117712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Целостность образовательного процесса может достигаться не только путём использования одной основной (комплексной) программы, но и методом квалифицированного подбора парциальных (специализированных) программ - программ по одному или нескольким направлениям развития ребенка.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392" y="502274"/>
            <a:ext cx="7980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УЧЕБНО – МЕТОДИЧЕСКИЙ КОМПЛЕКТ К ПРИМЕРНОЙ ОСНОВНОЙ ОБРАЗОВАТЕЛЬНОЙ ПРОГРАММЕ ДОШКОЛЬНОГО ОБРАЗОВАНИЯ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РОЖДЕНИЯ ДО ШКОЛЫ» ПОД РЕДАКЦИЕЙ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Н.Е. ВЕРАКСЫ, Т.С. КОМАРОВОЙ, М.А. ВАСИЛЬЕВОЙ.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ПРЕДЛОЖЕННАЯ СИСТЕМА РАБОТЫ ВКЛЮЧАЕТ КОМПЛЕКС ИГРОВЫХ ЗАДАНИЙ И УПРАЖНЕНИЙ, НАГЛЯДНО-ПРАКТИЧЕСКИХ МЕТОДОВ И ПРИЕМОВ ОБУЧЕНИЯ ДЕТЕЙ ЭЛЕМЕНТАРНОЙ МАТЕМАТИКЕ.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" y="347730"/>
            <a:ext cx="3981718" cy="59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0" y="128790"/>
            <a:ext cx="5393675" cy="44303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2472744"/>
            <a:ext cx="5512157" cy="42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4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8" y="159589"/>
            <a:ext cx="5614028" cy="43480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619" y="2511380"/>
            <a:ext cx="5275342" cy="412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89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1" y="116514"/>
            <a:ext cx="5438372" cy="41463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3"/>
          <a:stretch/>
        </p:blipFill>
        <p:spPr>
          <a:xfrm>
            <a:off x="6400800" y="2351534"/>
            <a:ext cx="5563673" cy="436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6" y="116513"/>
            <a:ext cx="5477009" cy="44297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3" y="2112135"/>
            <a:ext cx="5991559" cy="45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3" y="124630"/>
            <a:ext cx="5314950" cy="3981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969" y="2353264"/>
            <a:ext cx="5468586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2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77" y="167425"/>
            <a:ext cx="10998557" cy="650383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в ДОУ требует нового подхода к организации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новыми требованиями программные образовательные задачи реализуются: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взрослого и ребёнка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 детей.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задач - это повысить результативность и качество образовательного процесса. Новый документ ставит во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главу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ребенку по средствам игры.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организации детских видов деятельности: не руководство взрослого, а совместная деятельность взрослого и ребенка - это наиболее естественный и эффективный контекст развития в дошкольном детстве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метод в организации непосредственно образовательной деятельности становится наиболее актуальным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215" y="154546"/>
            <a:ext cx="114364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Обучение математике не должно быть скучным занятием для ребенка, к тому же существует просто огромное количество математических игр и игр -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обучалок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детей. Дело в том, что детская память избирательна.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усваивает только то, что его заинтересовало, удивило, обрадовало или испугало.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вряд ли запомнит что-то, на его взгляд, неинтересное, даже если взрослые настаивают.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Поэтому основная задача педагогов сделать так, чтобы детям было интересно заниматься математикой. Тогда маленькие непоседы и сами не заметят, как научатся математическим представлениям.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89" y="103032"/>
            <a:ext cx="111015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Учим, играя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-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деятельность детей дошкольного возраста.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процессе игры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 свободное общение и взаимодействие детей друг с другом, проявление разнообразных интеллектуальных эмоций, опора на детский опыт, разрешение ошибок и противоречий, которые неизбежно возникают при освоении чего-то нового, неизведанного.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игровой деятельности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находится в позиции «равноправного партнера» по отношению ко взрослому, что способствует укреплению уверенности в себе, в своих интеллектуальных возможностях.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69" y="103031"/>
            <a:ext cx="1168113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на каждый день</a:t>
            </a:r>
          </a:p>
          <a:p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Обращайте внимание детей на форму различных предметов в окружающем мире, их количество. Например, тарелки круглые, скатерть квадратная, часы круглые.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старших: спросите, какую фигуру по форме напоминает тот или иной предмет. Выбери предмет похожий по форме на ту или иную фигуру. Спросите чего у них по два: две руки, две ноги, два уха, два глаза, две ступни, два локтя, пусть ребенок покажет их. И чего по одному.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Поставьте чашки, спросите, сколько нужно поставить тарелок, положить ложек, вилок, если будут обедать 3 или 4 человека. С какой стороны должна лежать ложка, вилка. Построил ребенок 2 башенки, домики, спросите какой выше, ниже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4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19" y="612845"/>
            <a:ext cx="1173265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прогулке рассматривайте деревья (выше-ниже, толще-тоньше). Рисует ребенок. Спросите его о длине карандашей, сравните их по длине, чтоб ребенок в жизни, в быту употреблял такие слова как длинный-короткий, широкий - узкий (шарфики, полотенца, например), высокий-низкий (шкаф, стол, стул, диван); толще-тоньше (колбаса, сосиска, палка).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Используйте игрушки разной величины(матрешки, куклы, машины), различной длины и толщины палочки, карандаши, куски веревок, ниток, полоски бумаги, ленточки... Важно чтобы эти слова были в лексиконе у детей. Ребенок должен к школе пользоваться правильными словами для сравнения по величине.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Во время чтения книг обращайте внимание детей на характерные особенности животных (у зайца - длинные уши, короткий хвост; у коровы - четыре ноги, у козы рога меньше, чем у оленя). Сравнивайте все вокруг по величине.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73" y="0"/>
            <a:ext cx="11706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знакомятся с цифрами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Обращаем внимание на цифры, которые окружают нас в повседневной жизни, в различных ситуациях, например на циферблате, в календаре, в рекламной газете, на телефоне, страница в книге, номер дома, квартиры, номер машины.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Предложите вместе с вами рассмотреть цифры на телефоне, назвать их сначала в прямом, а потом в обратном порядке, сказать номер своего телефона; поинтересоваться, есть ли в номере одинаковые цифры. Попросите отсчитать столько предметов(любых), сколько показывает цифра, или покажи ту цифру, сколько предметов(сколько у тебя пуговиц на кофточке).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Предложите разложить цифры по порядку, как идут числа при счете.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Поиграйте в игры «Кто больше найдет цифр 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окружении?»,«Какое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пропущено?», «Соседи числа» и другие.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31" y="474345"/>
            <a:ext cx="118614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и время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Дети учатся не только считать, но и ориентироваться в пространстве и времени. В повседневной жизни. спрашиваем детей, что находится слева, справа от них, впереди-сзади.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Обращаем внимание на то, когда происходят те или иные события, используя слова: вчера, сегодня, завтра(что было сегодня, что было вчера и что будет завтра). Называйте день недели, спрашивайте его; а какой был вчера, будет завтра. Называйте текущий месяц, если есть в этом месяце праздники или знаменательные даты, обратите на это внимание.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Обращаем внимание детей на часы, особенно на те, что установлены в электроприборах, например в телевизоре, микроволновой печи, стиральной машине. Объясните, для чего они. Обращайте внимание ребенка на то, сколько минут он убирает постель, одевается, спросите, что можно сделать за 3 или 5 минут.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89" y="115910"/>
            <a:ext cx="1187432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числа. Предыдущее. Последующее. </a:t>
            </a:r>
          </a:p>
          <a:p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игровой форме дети с удовольствием угадывают предыдущие и последующие числа.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Спросите, например, какое число больше пяти, но меньше семи, меньше трех, но больше единицы и т.д.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Дети очень любят загадывать числа и отгадывать задуманное. Задумайте, например, число в пределах десяти и попросите детей называть разные числа. Вы говорите, больше названное число задуманного вами или меньше. Затем поменяйтесь с детьми ролями.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ознакомлении с составом чисел обязательны счетные палочки. Задания с их использованием разнообразны.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</TotalTime>
  <Words>1295</Words>
  <Application>Microsoft Office PowerPoint</Application>
  <PresentationFormat>Широкоэкранный</PresentationFormat>
  <Paragraphs>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Century Gothic</vt:lpstr>
      <vt:lpstr>Times New Roman</vt:lpstr>
      <vt:lpstr>Wingdings 3</vt:lpstr>
      <vt:lpstr>Сектор</vt:lpstr>
      <vt:lpstr>   ЗАНИМАТЕЛЬНАЯ    МАТЕМАТИКА - ДЕТЯМ</vt:lpstr>
      <vt:lpstr> Реализация ФГОС в ДОУ требует нового подхода к организации воспитательно-образовательного процесса.  В соответствии с новыми требованиями программные образовательные задачи реализуются:  1. в совместной деятельности взрослого и ребёнка, 2. самостоятельной деятельности детей.  Одна из основных задач - это повысить результативность и качество образовательного процесса. Новый документ ставит во главу  индивидуальный подход к ребенку по средствам игры.  Изменяется способ организации детских видов деятельности: не руководство взрослого, а совместная деятельность взрослого и ребенка - это наиболее естественный и эффективный контекст развития в дошкольном детстве.  Игровой метод в организации непосредственно образовательной деятельности становится наиболее актуальным.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ЗАНИМАТЕЛЬНАЯ                МАТЕМАТИКА - ДЕТЯМ</dc:title>
  <dc:creator>Alexander</dc:creator>
  <cp:lastModifiedBy>Alexander</cp:lastModifiedBy>
  <cp:revision>12</cp:revision>
  <dcterms:created xsi:type="dcterms:W3CDTF">2016-12-09T10:39:59Z</dcterms:created>
  <dcterms:modified xsi:type="dcterms:W3CDTF">2016-12-09T13:14:42Z</dcterms:modified>
</cp:coreProperties>
</file>