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14"/>
  </p:notesMasterIdLst>
  <p:sldIdLst>
    <p:sldId id="283" r:id="rId2"/>
    <p:sldId id="274" r:id="rId3"/>
    <p:sldId id="275" r:id="rId4"/>
    <p:sldId id="276" r:id="rId5"/>
    <p:sldId id="277" r:id="rId6"/>
    <p:sldId id="284" r:id="rId7"/>
    <p:sldId id="278" r:id="rId8"/>
    <p:sldId id="279" r:id="rId9"/>
    <p:sldId id="280" r:id="rId10"/>
    <p:sldId id="281" r:id="rId11"/>
    <p:sldId id="273" r:id="rId12"/>
    <p:sldId id="28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CC00"/>
    <a:srgbClr val="000099"/>
    <a:srgbClr val="DED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7EEC-C8D1-4CF3-B44E-A118CEA2325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906FB-9F5E-4F5C-9F9D-03BB0908A5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716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7EF0-3C5E-498B-AA2C-E7E192235812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E326-1386-4E61-9AA0-D5495C0FA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90731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7EF0-3C5E-498B-AA2C-E7E192235812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E326-1386-4E61-9AA0-D5495C0FA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569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7EF0-3C5E-498B-AA2C-E7E192235812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E326-1386-4E61-9AA0-D5495C0FA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899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7EF0-3C5E-498B-AA2C-E7E192235812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E326-1386-4E61-9AA0-D5495C0FA0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5562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7EF0-3C5E-498B-AA2C-E7E192235812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E326-1386-4E61-9AA0-D5495C0FA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85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7EF0-3C5E-498B-AA2C-E7E192235812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E326-1386-4E61-9AA0-D5495C0FA0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1346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7EF0-3C5E-498B-AA2C-E7E192235812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E326-1386-4E61-9AA0-D5495C0FA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885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7EF0-3C5E-498B-AA2C-E7E192235812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E326-1386-4E61-9AA0-D5495C0FA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6457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7EF0-3C5E-498B-AA2C-E7E192235812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E326-1386-4E61-9AA0-D5495C0FA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62810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7EF0-3C5E-498B-AA2C-E7E192235812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E326-1386-4E61-9AA0-D5495C0FA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36516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7EF0-3C5E-498B-AA2C-E7E192235812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E326-1386-4E61-9AA0-D5495C0FA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33835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7EF0-3C5E-498B-AA2C-E7E192235812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E326-1386-4E61-9AA0-D5495C0FA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0606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7EF0-3C5E-498B-AA2C-E7E192235812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E326-1386-4E61-9AA0-D5495C0FA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23855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7EF0-3C5E-498B-AA2C-E7E192235812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E326-1386-4E61-9AA0-D5495C0FA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05831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7EF0-3C5E-498B-AA2C-E7E192235812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E326-1386-4E61-9AA0-D5495C0FA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06206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7EF0-3C5E-498B-AA2C-E7E192235812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E326-1386-4E61-9AA0-D5495C0FA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62761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7EF0-3C5E-498B-AA2C-E7E192235812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E326-1386-4E61-9AA0-D5495C0FA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85847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83C7EF0-3C5E-498B-AA2C-E7E192235812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15DE326-1386-4E61-9AA0-D5495C0FA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1552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</p:sldLayoutIdLst>
  <p:transition>
    <p:wedg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95250"/>
            <a:ext cx="8890000" cy="6667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188640"/>
            <a:ext cx="8621464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МАСТЕР – КЛАСС ДЛЯ                       </a:t>
            </a:r>
          </a:p>
          <a:p>
            <a:r>
              <a:rPr lang="ru-RU" sz="4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ВОСПИТАТЕЛЕЙ</a:t>
            </a:r>
          </a:p>
          <a:p>
            <a:r>
              <a:rPr lang="ru-RU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«</a:t>
            </a:r>
            <a:r>
              <a:rPr lang="ru-RU" sz="4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ИГРЫ СВОИ СЕКРЕТЫ»</a:t>
            </a:r>
          </a:p>
          <a:p>
            <a:endParaRPr lang="ru-RU" sz="4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ПОДГОТОВИЛА 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И.В. БУСЛОВА</a:t>
            </a:r>
          </a:p>
          <a:p>
            <a:endParaRPr lang="ru-RU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59918358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16632"/>
            <a:ext cx="5884118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0382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476672"/>
            <a:ext cx="85689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«УМ РЕБЕНКА НАХОДИТСЯ НА КОНЧИКАХ ЕГО ПАЛЬЦЕВ»</a:t>
            </a:r>
          </a:p>
          <a:p>
            <a:endParaRPr lang="ru-RU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В.А. СУХОМЛИНСКИЙ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1640" y="692696"/>
            <a:ext cx="684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 ЗА ВНИМАНИЕ!</a:t>
            </a:r>
            <a:endParaRPr lang="ru-RU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7810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504" y="116632"/>
            <a:ext cx="903649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t>«Без игры нет, и не может быть полноценного умственного развития.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t>Игра – это огромное светлое окно, через которое духовный мир ребенка вливается живительный поток представлений, понятий.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t>Игра – это искра, зажигающая огонек пытливости и любознательности».</a:t>
            </a:r>
          </a:p>
          <a:p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t>                          В.А</a:t>
            </a: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t>. Сухомлинский</a:t>
            </a:r>
          </a:p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48975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4582"/>
            <a:ext cx="720080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6754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404664"/>
            <a:ext cx="784887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ПРИГОТОВЛЕНИЯ ПОСОБИЯ:</a:t>
            </a:r>
          </a:p>
          <a:p>
            <a:endParaRPr lang="ru-RU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Приготовить соленое тесто (смешать 1 стакан соли «Экстра», 1 стакан муки, 0,5 стакана холодной воды, оставить на 2-3 часа в холодильнике, слепить шарики, сделать в них отверстие с помощью трубочки для коктейля, оставить до полного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высыхания.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высыхания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Бусы готовы.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5253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0648"/>
            <a:ext cx="720080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274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4"/>
          <a:stretch/>
        </p:blipFill>
        <p:spPr>
          <a:xfrm>
            <a:off x="1259632" y="116632"/>
            <a:ext cx="6264696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5176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0" b="20096"/>
          <a:stretch/>
        </p:blipFill>
        <p:spPr>
          <a:xfrm>
            <a:off x="179512" y="2492896"/>
            <a:ext cx="4032448" cy="42210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3800" r="6602" b="3800"/>
          <a:stretch/>
        </p:blipFill>
        <p:spPr>
          <a:xfrm>
            <a:off x="4788024" y="377280"/>
            <a:ext cx="4104456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259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16632"/>
            <a:ext cx="574010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5358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5900" r="17800" b="11151"/>
          <a:stretch/>
        </p:blipFill>
        <p:spPr>
          <a:xfrm>
            <a:off x="31976" y="188640"/>
            <a:ext cx="3096344" cy="40324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r="8001" b="2750"/>
          <a:stretch/>
        </p:blipFill>
        <p:spPr>
          <a:xfrm>
            <a:off x="5868144" y="0"/>
            <a:ext cx="3275856" cy="42210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t="5900" r="8001" b="8001"/>
          <a:stretch/>
        </p:blipFill>
        <p:spPr>
          <a:xfrm>
            <a:off x="3001172" y="3068960"/>
            <a:ext cx="3026096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5699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440</TotalTime>
  <Words>139</Words>
  <Application>Microsoft Office PowerPoint</Application>
  <PresentationFormat>Экран (4:3)</PresentationFormat>
  <Paragraphs>27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Angsana New</vt:lpstr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днём матери!</dc:title>
  <dc:creator>Дмитрий Каленюк</dc:creator>
  <cp:lastModifiedBy>Ирина</cp:lastModifiedBy>
  <cp:revision>48</cp:revision>
  <dcterms:created xsi:type="dcterms:W3CDTF">2012-11-03T12:36:22Z</dcterms:created>
  <dcterms:modified xsi:type="dcterms:W3CDTF">2017-05-04T08:24:46Z</dcterms:modified>
</cp:coreProperties>
</file>