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70" r:id="rId4"/>
    <p:sldId id="258" r:id="rId5"/>
    <p:sldId id="269" r:id="rId6"/>
    <p:sldId id="259" r:id="rId7"/>
    <p:sldId id="260" r:id="rId8"/>
    <p:sldId id="261" r:id="rId9"/>
    <p:sldId id="27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4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2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6560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82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45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8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51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06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7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5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3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8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2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2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1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0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CF873-4038-4EEC-9502-327C5B66A9CC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44FB19-EBCE-446F-997E-10497A7AF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0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6988" y="2479485"/>
            <a:ext cx="7766936" cy="164630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НАХОДКА»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с детьми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и искусство народов Крайнего Севера»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(подготовительная группа)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19737" y="4242216"/>
            <a:ext cx="3217978" cy="2008682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ctr"/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 ДОУ №6 </a:t>
            </a:r>
          </a:p>
          <a:p>
            <a:pPr algn="ctr"/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«Ромашка» </a:t>
            </a:r>
            <a:r>
              <a:rPr lang="ru-RU" sz="2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с.Рагули</a:t>
            </a:r>
            <a:endParaRPr lang="ru-RU" sz="21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Е.С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2213" y="194872"/>
            <a:ext cx="912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Детский сад №6 «Ромашка» села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Рагули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754" y="6250898"/>
            <a:ext cx="413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с.Рагули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28" y="2473377"/>
            <a:ext cx="6275192" cy="454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2" y="-119921"/>
            <a:ext cx="6280879" cy="4183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7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0" y="-134912"/>
            <a:ext cx="6697742" cy="382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7" y="2863121"/>
            <a:ext cx="6178775" cy="4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2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399"/>
          <a:stretch/>
        </p:blipFill>
        <p:spPr>
          <a:xfrm>
            <a:off x="239844" y="-209862"/>
            <a:ext cx="5516380" cy="392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0991" r="2451" b="1680"/>
          <a:stretch/>
        </p:blipFill>
        <p:spPr>
          <a:xfrm>
            <a:off x="5756223" y="-75138"/>
            <a:ext cx="6238198" cy="407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/>
          <a:stretch/>
        </p:blipFill>
        <p:spPr>
          <a:xfrm>
            <a:off x="2789315" y="3177915"/>
            <a:ext cx="6288883" cy="381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7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537980"/>
            <a:ext cx="6350000" cy="6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1321" cy="443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20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6" y="0"/>
            <a:ext cx="10275532" cy="6858000"/>
          </a:xfrm>
          <a:prstGeom prst="rect">
            <a:avLst/>
          </a:prstGeom>
        </p:spPr>
      </p:pic>
      <p:pic>
        <p:nvPicPr>
          <p:cNvPr id="6" name="narezka_-_tanec_narodov_severa-34.9-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6248" y="0"/>
            <a:ext cx="1125794" cy="11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6" y="-103239"/>
            <a:ext cx="8964705" cy="6858000"/>
          </a:xfrm>
          <a:prstGeom prst="rect">
            <a:avLst/>
          </a:prstGeom>
        </p:spPr>
      </p:pic>
      <p:pic>
        <p:nvPicPr>
          <p:cNvPr id="4" name="Folklor_narodov_Severa_dolgany_tofalary_-_dolgany_tofalary_Altajskaya_semya_tyurkskaya_gr (www.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6828" y="0"/>
            <a:ext cx="1578076" cy="15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2323" y="648930"/>
            <a:ext cx="81411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8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</a:p>
          <a:p>
            <a:pPr algn="ctr"/>
            <a:r>
              <a:rPr lang="ru-RU" sz="8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8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нимание!</a:t>
            </a:r>
            <a:endParaRPr lang="ru-RU" sz="8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6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8138"/>
          </a:xfrm>
        </p:spPr>
      </p:pic>
      <p:pic>
        <p:nvPicPr>
          <p:cNvPr id="2" name="1545217225355_your_f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8897" y="174522"/>
            <a:ext cx="1433051" cy="14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54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1" y="530940"/>
            <a:ext cx="14303960" cy="58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8" y="0"/>
            <a:ext cx="10732957" cy="6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0"/>
            <a:ext cx="10370417" cy="6986938"/>
          </a:xfrm>
        </p:spPr>
      </p:pic>
    </p:spTree>
    <p:extLst>
      <p:ext uri="{BB962C8B-B14F-4D97-AF65-F5344CB8AC3E}">
        <p14:creationId xmlns:p14="http://schemas.microsoft.com/office/powerpoint/2010/main" val="10880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24" y="-202368"/>
            <a:ext cx="9413823" cy="7060368"/>
          </a:xfrm>
        </p:spPr>
      </p:pic>
    </p:spTree>
    <p:extLst>
      <p:ext uri="{BB962C8B-B14F-4D97-AF65-F5344CB8AC3E}">
        <p14:creationId xmlns:p14="http://schemas.microsoft.com/office/powerpoint/2010/main" val="40095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3192904"/>
            <a:ext cx="5040598" cy="3736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r="9821"/>
          <a:stretch/>
        </p:blipFill>
        <p:spPr>
          <a:xfrm>
            <a:off x="5554167" y="3522688"/>
            <a:ext cx="5176078" cy="3406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/>
          <a:stretch/>
        </p:blipFill>
        <p:spPr>
          <a:xfrm>
            <a:off x="5554166" y="-15295"/>
            <a:ext cx="5176079" cy="35379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0"/>
            <a:ext cx="5040597" cy="35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1150" cy="373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r="8105"/>
          <a:stretch/>
        </p:blipFill>
        <p:spPr>
          <a:xfrm>
            <a:off x="4006337" y="0"/>
            <a:ext cx="4017365" cy="373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5620"/>
          <a:stretch/>
        </p:blipFill>
        <p:spPr>
          <a:xfrm>
            <a:off x="7738888" y="-182294"/>
            <a:ext cx="4453112" cy="376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6175"/>
          <a:stretch/>
        </p:blipFill>
        <p:spPr>
          <a:xfrm>
            <a:off x="854439" y="3360546"/>
            <a:ext cx="5505354" cy="384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r="5027"/>
          <a:stretch/>
        </p:blipFill>
        <p:spPr>
          <a:xfrm>
            <a:off x="6101428" y="3402768"/>
            <a:ext cx="6820525" cy="380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836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8519" r="20062"/>
          <a:stretch/>
        </p:blipFill>
        <p:spPr>
          <a:xfrm>
            <a:off x="-24582" y="1"/>
            <a:ext cx="5909188" cy="423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21720" r="-6613" b="-21720"/>
          <a:stretch/>
        </p:blipFill>
        <p:spPr>
          <a:xfrm>
            <a:off x="5476568" y="2566220"/>
            <a:ext cx="7433187" cy="557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4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358</TotalTime>
  <Words>40</Words>
  <Application>Microsoft Office PowerPoint</Application>
  <PresentationFormat>Широкоэкранный</PresentationFormat>
  <Paragraphs>11</Paragraphs>
  <Slides>16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Trebuchet MS</vt:lpstr>
      <vt:lpstr>Wingdings 3</vt:lpstr>
      <vt:lpstr>Грань</vt:lpstr>
      <vt:lpstr>«ПЕДАГОГИЧЕСКАЯ НАХОДКА» организованная образовательная деятельность с детьми  «Культура и искусство народов Крайнего Севера» (подготовительная группа)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«ПЕДАГОГИЧЕСКАЯ НАХОДКА» организованная образовательная деятельность с детьми  «Культура и искусство народов Крайнего Севера» (подготовительная группа)  </dc:title>
  <dc:creator>макс</dc:creator>
  <cp:lastModifiedBy>макс</cp:lastModifiedBy>
  <cp:revision>24</cp:revision>
  <dcterms:created xsi:type="dcterms:W3CDTF">2018-12-03T10:13:14Z</dcterms:created>
  <dcterms:modified xsi:type="dcterms:W3CDTF">2018-12-20T18:00:34Z</dcterms:modified>
</cp:coreProperties>
</file>